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3028950"/>
            <a:ext cx="69723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501008"/>
            <a:ext cx="4392488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581128"/>
            <a:ext cx="936104" cy="450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7952" y="4581128"/>
            <a:ext cx="1210455" cy="450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348880"/>
            <a:ext cx="1008112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4437112"/>
            <a:ext cx="1368152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717" b="1092"/>
          <a:stretch/>
        </p:blipFill>
        <p:spPr>
          <a:xfrm>
            <a:off x="191344" y="1340768"/>
            <a:ext cx="11436208" cy="56619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420888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6263236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6391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16934" y="1628800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636912"/>
            <a:ext cx="151216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631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365104"/>
            <a:ext cx="3838575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348854"/>
            <a:ext cx="4320480" cy="167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404664"/>
            <a:ext cx="5838825" cy="602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398441"/>
            <a:ext cx="6264696" cy="504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57237"/>
            <a:ext cx="11210230" cy="5495536"/>
            <a:chOff x="263351" y="1196752"/>
            <a:chExt cx="11544300" cy="60257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1" y="1196752"/>
              <a:ext cx="11544300" cy="3038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" r="-208" b="3968"/>
            <a:stretch/>
          </p:blipFill>
          <p:spPr>
            <a:xfrm>
              <a:off x="1222475" y="4149080"/>
              <a:ext cx="10585176" cy="307341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59971" y="4084765"/>
            <a:ext cx="10436391" cy="277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64484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191375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93096"/>
            <a:ext cx="470535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8299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90637"/>
            <a:ext cx="115443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-1" t="6493" r="-275"/>
          <a:stretch/>
        </p:blipFill>
        <p:spPr>
          <a:xfrm>
            <a:off x="1127448" y="-18700"/>
            <a:ext cx="8280920" cy="2716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697785"/>
            <a:ext cx="98202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62" r="-39"/>
          <a:stretch/>
        </p:blipFill>
        <p:spPr>
          <a:xfrm>
            <a:off x="335360" y="1268760"/>
            <a:ext cx="11377264" cy="37951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124" y="5063902"/>
            <a:ext cx="104775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196752"/>
            <a:ext cx="90297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59531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22723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711" y="4678710"/>
            <a:ext cx="1002030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268760"/>
            <a:ext cx="11449050" cy="3409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1775" y="3789040"/>
            <a:ext cx="1800225" cy="600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33995" y="3811721"/>
            <a:ext cx="51578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68760"/>
            <a:ext cx="116109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43644"/>
            <a:ext cx="527685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48880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2982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7394" y="1268760"/>
            <a:ext cx="17145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2193826"/>
            <a:ext cx="6905625" cy="392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36612" y="1390660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r="-192" b="4575"/>
          <a:stretch/>
        </p:blipFill>
        <p:spPr>
          <a:xfrm>
            <a:off x="983432" y="4185893"/>
            <a:ext cx="7128792" cy="26994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48880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062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59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